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 autoAdjust="0"/>
    <p:restoredTop sz="94660"/>
  </p:normalViewPr>
  <p:slideViewPr>
    <p:cSldViewPr>
      <p:cViewPr>
        <p:scale>
          <a:sx n="45" d="100"/>
          <a:sy n="45" d="100"/>
        </p:scale>
        <p:origin x="1416" y="-3496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CE7575-FE7B-D6FB-515B-A90ADC671B6C}"/>
              </a:ext>
            </a:extLst>
          </p:cNvPr>
          <p:cNvSpPr/>
          <p:nvPr/>
        </p:nvSpPr>
        <p:spPr bwMode="auto">
          <a:xfrm>
            <a:off x="890104" y="20505593"/>
            <a:ext cx="18088581" cy="563100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745" y="23619298"/>
            <a:ext cx="18164781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426114" y="12133897"/>
            <a:ext cx="18164781" cy="1014674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75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endParaRPr lang="en-US" sz="4000" b="0" i="0" dirty="0"/>
          </a:p>
          <a:p>
            <a:pPr algn="ctr">
              <a:spcBef>
                <a:spcPct val="50000"/>
              </a:spcBef>
              <a:spcAft>
                <a:spcPts val="600"/>
              </a:spcAft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38220069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48300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844659" y="11830032"/>
            <a:ext cx="17335942" cy="10125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rate/ratio\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l">
              <a:spcAft>
                <a:spcPts val="600"/>
              </a:spcAft>
            </a:pPr>
            <a:r>
              <a:rPr lang="en-US" sz="5000" i="0" dirty="0"/>
              <a:t>Robust Ground Truth Data Sets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8088578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4" y="28137321"/>
            <a:ext cx="18088583" cy="13894867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>
              <a:spcAft>
                <a:spcPts val="600"/>
              </a:spcAft>
            </a:pP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26670000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User 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143000" y="28575000"/>
            <a:ext cx="7922967" cy="1251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Developer Role</a:t>
            </a:r>
            <a:endParaRPr lang="en-US" sz="40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algn="l">
              <a:spcAft>
                <a:spcPts val="600"/>
              </a:spcAft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Allow developers to submit PV analytics algorithms for validation.</a:t>
            </a:r>
          </a:p>
          <a:p>
            <a:pPr marL="1143000" lvl="1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dirty="0"/>
              <a:t>Degradation, soiling, tilt/</a:t>
            </a:r>
            <a:r>
              <a:rPr lang="en-US" sz="4200" b="0" dirty="0" err="1"/>
              <a:t>az</a:t>
            </a:r>
            <a:r>
              <a:rPr lang="en-US" sz="4200" b="0" dirty="0"/>
              <a:t> estimation, etc.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Well-curated validation data sets and procedures 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Public leaderboards and documentation facilitate tech transfer</a:t>
            </a:r>
          </a:p>
          <a:p>
            <a:pPr marL="685800" indent="-6858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487136" y="37075271"/>
            <a:ext cx="84284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500" dirty="0"/>
              <a:t>Take our feedback survey:</a:t>
            </a:r>
          </a:p>
          <a:p>
            <a:pPr>
              <a:spcAft>
                <a:spcPts val="600"/>
              </a:spcAft>
            </a:pPr>
            <a:endParaRPr lang="en-US" sz="4500" dirty="0"/>
          </a:p>
          <a:p>
            <a:pPr>
              <a:spcAft>
                <a:spcPts val="600"/>
              </a:spcAft>
            </a:pPr>
            <a:r>
              <a:rPr lang="en-US" sz="4500" dirty="0">
                <a:solidFill>
                  <a:srgbClr val="FF0000"/>
                </a:solidFill>
              </a:rPr>
              <a:t>ADD QR CODE HERE LINKING TO SURVEY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383813"/>
              </p:ext>
            </p:extLst>
          </p:nvPr>
        </p:nvGraphicFramePr>
        <p:xfrm>
          <a:off x="2514600" y="21097604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472545" y="34503375"/>
            <a:ext cx="7228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Private report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81275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44241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721578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19981096" y="346597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449138" y="40936836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814" y="35661600"/>
            <a:ext cx="8112679" cy="51491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0268268" y="40887044"/>
            <a:ext cx="763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Public leaderboard mockup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5317" y="28793331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686530" y="24119034"/>
            <a:ext cx="174940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72306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471257" y="3474815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781275" y="27713226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000" i="0" dirty="0"/>
              <a:t>Prototype website screenshots: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37BA-9E3D-E52A-7A2D-9AEAE0457860}"/>
              </a:ext>
            </a:extLst>
          </p:cNvPr>
          <p:cNvSpPr txBox="1"/>
          <p:nvPr/>
        </p:nvSpPr>
        <p:spPr>
          <a:xfrm>
            <a:off x="1452507" y="19018520"/>
            <a:ext cx="17371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Validation Hub algorithm submission process</a:t>
            </a:r>
          </a:p>
          <a:p>
            <a:pPr algn="l">
              <a:spcAft>
                <a:spcPts val="600"/>
              </a:spcAft>
            </a:pPr>
            <a:endParaRPr lang="en-US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7733</TotalTime>
  <Words>399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Bennet E Meyers-Im</cp:lastModifiedBy>
  <cp:revision>544</cp:revision>
  <cp:lastPrinted>2009-08-21T21:57:41Z</cp:lastPrinted>
  <dcterms:created xsi:type="dcterms:W3CDTF">2009-08-19T15:15:49Z</dcterms:created>
  <dcterms:modified xsi:type="dcterms:W3CDTF">2023-05-04T19:57:22Z</dcterms:modified>
</cp:coreProperties>
</file>